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47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BCF58-87FD-EEC5-592A-0CAB87D61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1B421B-49DD-8896-6F6C-80F6E86C2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A8C0A-FEA6-2289-2FED-9949BF52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8308-5093-4D45-83DF-CD76B418F37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F0108-4655-F04E-7BFC-47AE8FB40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03533-405F-B06B-EF83-DDF58470B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B9A5-409C-48FF-9B9E-F7000E7E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BBA9E-B54B-C386-36F9-AB3F0E2D5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3861CF-A4D7-1D5D-6E5A-439B593F5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1241D-A081-93B2-971E-E0C412AF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8308-5093-4D45-83DF-CD76B418F37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E9857-7E34-1EE3-E570-A0FCB7381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CCDB3-4B3C-199A-699C-1DA23F053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B9A5-409C-48FF-9B9E-F7000E7E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3F1EDB-6FC3-10EC-5FBC-27C5D42193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FED7B4-61CD-BD2E-48F6-69F917D36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E9CDD-9AF0-E7F4-4C25-CA8AD79E5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8308-5093-4D45-83DF-CD76B418F37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4C67B-3DAB-1217-DD01-1E4BF0363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EDB75-70BA-ED8A-2166-B1201C48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B9A5-409C-48FF-9B9E-F7000E7E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5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E0908-8719-DC1F-F509-F73A25D7F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E89C1-4DA3-72BE-E873-6F1828BA5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2344F-D9AE-9324-02DC-EFA7E6410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8308-5093-4D45-83DF-CD76B418F37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E7846-032C-C0B1-87FC-90C7987B2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4F52-A7AB-FA15-32B4-108C7DC78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B9A5-409C-48FF-9B9E-F7000E7E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2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B8963-F501-96A4-73C1-627A8EC21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34CE3-1EDB-AA49-28D9-B982FE43E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4AA81-3746-9C0E-2BCF-1262D3C83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8308-5093-4D45-83DF-CD76B418F37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5701E-A7C1-595D-5EE9-28FB85FC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99FD4-D209-764C-964D-1D1A7472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B9A5-409C-48FF-9B9E-F7000E7E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6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A77EB-BEB0-F04C-5191-5663CA07E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AF314-AFAE-4B87-4A09-5E22430A9A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25457D-6DF4-27AD-B4F9-4313270F4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6DC2BB-0F13-6CCB-BB2B-9A2A9CF83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8308-5093-4D45-83DF-CD76B418F37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E1826-03F2-1704-B7A1-913ABAED3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4480F-DA23-484D-888B-2B9F4171F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B9A5-409C-48FF-9B9E-F7000E7E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9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DCDBC-D8FB-BB5C-1ECE-948E424B6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D01CF-3E4E-4EB0-4284-23BB1DD7F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E06C1F-1CD8-6B2C-A245-C3E13420F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0616E9-AF0C-C705-888A-453570E82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B9ADED-D7AF-D076-4034-BCBA38AC4F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41F3F8-C96D-EF01-ACBA-701AE271C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8308-5093-4D45-83DF-CD76B418F37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E6E9D-74B4-913C-6687-A6B489E2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A8A03F-89F8-55E4-C179-1B4145DEF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B9A5-409C-48FF-9B9E-F7000E7E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9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BEDA-AECB-4282-F1A4-3AF355FC6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0FBFF2-CEF8-2B0E-9695-897223052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8308-5093-4D45-83DF-CD76B418F37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8B1AB5-C626-A0E8-A58A-E4E381951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AFD4A3-F50C-7CC4-6050-61F277DC1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B9A5-409C-48FF-9B9E-F7000E7E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06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B26655-9C21-0C7E-A123-562E6DEE1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8308-5093-4D45-83DF-CD76B418F37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99102E-00C5-2561-EDE7-1619B4322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7622D-4889-137B-46EF-39143A742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B9A5-409C-48FF-9B9E-F7000E7E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8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781F1-9C18-0C8D-F21F-F8B08991F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6016F-89DC-5992-92BC-72F447CCF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065C2-C17F-9FBE-98B1-EC91908DF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277EE-F627-858D-94EF-7127D9F3D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8308-5093-4D45-83DF-CD76B418F37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E48F07-B00C-1FA7-282A-AD1A56ADC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B3DBED-9734-F564-6D45-60A61782F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B9A5-409C-48FF-9B9E-F7000E7E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54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12A4F-82EA-2750-5C63-7E157A2E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50566F-C623-047C-2313-00964D97A1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6EB534-B85E-60D7-D610-20F44ACAC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E74D5-89E0-8BC5-745E-E768D47AD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8308-5093-4D45-83DF-CD76B418F37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34682-C233-C7B5-3222-19B910BF3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36DC4-4566-DC60-8F8C-3FB175F2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B9A5-409C-48FF-9B9E-F7000E7E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1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37E79F-35FE-94CF-5269-6FAA998EE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3A93A-F821-EA72-D8D6-84B2FB7F5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9423E-889F-F759-F6F1-37C5DE155D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B8308-5093-4D45-83DF-CD76B418F37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73CCF-D010-A679-4F08-F500EED6EF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A12A7-92AE-5601-3274-E5F5214E0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0B9A5-409C-48FF-9B9E-F7000E7E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4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electronics, computer">
            <a:extLst>
              <a:ext uri="{FF2B5EF4-FFF2-40B4-BE49-F238E27FC236}">
                <a16:creationId xmlns:a16="http://schemas.microsoft.com/office/drawing/2014/main" id="{ED99ED0D-90F7-A081-35ED-D7359F880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051"/>
            <a:ext cx="12192000" cy="4011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8B7A0B-956D-C272-A2B4-BC60F87CDAA2}"/>
              </a:ext>
            </a:extLst>
          </p:cNvPr>
          <p:cNvSpPr txBox="1"/>
          <p:nvPr/>
        </p:nvSpPr>
        <p:spPr>
          <a:xfrm>
            <a:off x="6396490" y="1532112"/>
            <a:ext cx="5293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6747"/>
                </a:solidFill>
              </a:rPr>
              <a:t>NSF CyberCorps Scholarship-for-Service Program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9FA29E5-0ACE-6BF6-E637-2E33F4E92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48671"/>
            <a:ext cx="1279525" cy="865658"/>
          </a:xfrm>
          <a:prstGeom prst="rect">
            <a:avLst/>
          </a:prstGeom>
        </p:spPr>
      </p:pic>
      <p:pic>
        <p:nvPicPr>
          <p:cNvPr id="7" name="Picture 6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52A70F0F-4F15-060B-8FFC-4BE487DD2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506" y="3998236"/>
            <a:ext cx="1279202" cy="11929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ADE8B9-AB11-FE7E-917C-C4261AC3C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9000" y="4373646"/>
            <a:ext cx="1929215" cy="4421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95E22B-BA86-B1AC-D9D0-1D6A8A05CE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7172" y="2925346"/>
            <a:ext cx="3056259" cy="79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64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23023</TotalTime>
  <Words>4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Rajeev Joshi</dc:creator>
  <cp:lastModifiedBy>anoop garige</cp:lastModifiedBy>
  <cp:revision>9</cp:revision>
  <dcterms:created xsi:type="dcterms:W3CDTF">2023-01-30T22:04:04Z</dcterms:created>
  <dcterms:modified xsi:type="dcterms:W3CDTF">2024-04-05T20:43:25Z</dcterms:modified>
</cp:coreProperties>
</file>